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64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35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12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2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63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11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18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41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46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31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CBFD-538A-4298-819E-4C273E40D68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1E7DB-D31F-46E7-9503-8084E77F4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8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62" y="204676"/>
            <a:ext cx="8786037" cy="65895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41"/>
    </mc:Choice>
    <mc:Fallback>
      <p:transition spd="slow" advTm="11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337582"/>
            <a:ext cx="5957777" cy="44683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5" y="2450805"/>
            <a:ext cx="5521841" cy="41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6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" y="287080"/>
            <a:ext cx="6095998" cy="45719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1" y="2573079"/>
            <a:ext cx="5500576" cy="41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7" y="265814"/>
            <a:ext cx="6010939" cy="45082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0" y="2341821"/>
            <a:ext cx="5575003" cy="41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83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4" y="265813"/>
            <a:ext cx="5854997" cy="43912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91" y="2307265"/>
            <a:ext cx="5840819" cy="43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3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81515"/>
            <a:ext cx="4859079" cy="64787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1" y="159488"/>
            <a:ext cx="48006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4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3" y="254589"/>
            <a:ext cx="4753197" cy="63375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89" y="446566"/>
            <a:ext cx="4609214" cy="61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62" y="2594344"/>
            <a:ext cx="5089453" cy="38170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" y="95693"/>
            <a:ext cx="6663069" cy="49973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2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04"/>
    </mc:Choice>
    <mc:Fallback>
      <p:transition spd="slow" advTm="8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8" y="212651"/>
            <a:ext cx="4822309" cy="64297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54" y="1520455"/>
            <a:ext cx="6025114" cy="45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255182"/>
            <a:ext cx="6365358" cy="47740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32" y="2442831"/>
            <a:ext cx="5596268" cy="41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7" y="170121"/>
            <a:ext cx="4864839" cy="64864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70" y="1371600"/>
            <a:ext cx="6678035" cy="50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" y="228536"/>
            <a:ext cx="4752825" cy="63423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4" y="1836775"/>
            <a:ext cx="6312195" cy="47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95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5" y="359754"/>
            <a:ext cx="4678397" cy="62430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4" y="376275"/>
            <a:ext cx="4669908" cy="62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7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3" y="320741"/>
            <a:ext cx="5422606" cy="57610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17" y="234511"/>
            <a:ext cx="4871924" cy="6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3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" y="202018"/>
            <a:ext cx="6209414" cy="465706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10" y="2530548"/>
            <a:ext cx="5462597" cy="4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289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Grand écran</PresentationFormat>
  <Paragraphs>0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5</cp:revision>
  <dcterms:created xsi:type="dcterms:W3CDTF">2025-06-04T15:18:36Z</dcterms:created>
  <dcterms:modified xsi:type="dcterms:W3CDTF">2025-06-04T15:59:07Z</dcterms:modified>
</cp:coreProperties>
</file>